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6"/>
  </p:notesMasterIdLst>
  <p:handoutMasterIdLst>
    <p:handoutMasterId r:id="rId137"/>
  </p:handoutMasterIdLst>
  <p:sldIdLst>
    <p:sldId id="280" r:id="rId2"/>
    <p:sldId id="293" r:id="rId3"/>
    <p:sldId id="292" r:id="rId4"/>
    <p:sldId id="261" r:id="rId5"/>
    <p:sldId id="346" r:id="rId6"/>
    <p:sldId id="347" r:id="rId7"/>
    <p:sldId id="348" r:id="rId8"/>
    <p:sldId id="349" r:id="rId9"/>
    <p:sldId id="350" r:id="rId10"/>
    <p:sldId id="351" r:id="rId11"/>
    <p:sldId id="281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17" r:id="rId21"/>
    <p:sldId id="361" r:id="rId22"/>
    <p:sldId id="362" r:id="rId23"/>
    <p:sldId id="363" r:id="rId24"/>
    <p:sldId id="364" r:id="rId25"/>
    <p:sldId id="282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283" r:id="rId48"/>
    <p:sldId id="399" r:id="rId49"/>
    <p:sldId id="400" r:id="rId50"/>
    <p:sldId id="401" r:id="rId51"/>
    <p:sldId id="402" r:id="rId52"/>
    <p:sldId id="403" r:id="rId53"/>
    <p:sldId id="284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85" r:id="rId69"/>
    <p:sldId id="320" r:id="rId70"/>
    <p:sldId id="291" r:id="rId71"/>
    <p:sldId id="341" r:id="rId72"/>
    <p:sldId id="342" r:id="rId73"/>
    <p:sldId id="343" r:id="rId74"/>
    <p:sldId id="294" r:id="rId75"/>
    <p:sldId id="344" r:id="rId76"/>
    <p:sldId id="296" r:id="rId77"/>
    <p:sldId id="345" r:id="rId78"/>
    <p:sldId id="286" r:id="rId79"/>
    <p:sldId id="404" r:id="rId80"/>
    <p:sldId id="405" r:id="rId81"/>
    <p:sldId id="406" r:id="rId82"/>
    <p:sldId id="287" r:id="rId83"/>
    <p:sldId id="407" r:id="rId84"/>
    <p:sldId id="408" r:id="rId85"/>
    <p:sldId id="290" r:id="rId86"/>
    <p:sldId id="409" r:id="rId87"/>
    <p:sldId id="410" r:id="rId88"/>
    <p:sldId id="288" r:id="rId89"/>
    <p:sldId id="313" r:id="rId90"/>
    <p:sldId id="309" r:id="rId91"/>
    <p:sldId id="314" r:id="rId92"/>
    <p:sldId id="306" r:id="rId93"/>
    <p:sldId id="315" r:id="rId94"/>
    <p:sldId id="298" r:id="rId95"/>
    <p:sldId id="311" r:id="rId96"/>
    <p:sldId id="312" r:id="rId97"/>
    <p:sldId id="297" r:id="rId98"/>
    <p:sldId id="302" r:id="rId99"/>
    <p:sldId id="301" r:id="rId100"/>
    <p:sldId id="299" r:id="rId101"/>
    <p:sldId id="300" r:id="rId102"/>
    <p:sldId id="304" r:id="rId103"/>
    <p:sldId id="303" r:id="rId104"/>
    <p:sldId id="305" r:id="rId105"/>
    <p:sldId id="307" r:id="rId106"/>
    <p:sldId id="310" r:id="rId107"/>
    <p:sldId id="265" r:id="rId108"/>
    <p:sldId id="308" r:id="rId109"/>
    <p:sldId id="295" r:id="rId110"/>
    <p:sldId id="289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18" r:id="rId120"/>
    <p:sldId id="319" r:id="rId121"/>
    <p:sldId id="411" r:id="rId122"/>
    <p:sldId id="316" r:id="rId123"/>
    <p:sldId id="352" r:id="rId124"/>
    <p:sldId id="365" r:id="rId125"/>
    <p:sldId id="326" r:id="rId126"/>
    <p:sldId id="396" r:id="rId127"/>
    <p:sldId id="395" r:id="rId128"/>
    <p:sldId id="397" r:id="rId129"/>
    <p:sldId id="398" r:id="rId130"/>
    <p:sldId id="322" r:id="rId131"/>
    <p:sldId id="321" r:id="rId132"/>
    <p:sldId id="325" r:id="rId133"/>
    <p:sldId id="324" r:id="rId134"/>
    <p:sldId id="323" r:id="rId135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시스템관리" id="{4DC1EB9D-510D-4DE2-81B7-26A04B42D3BA}">
          <p14:sldIdLst>
            <p14:sldId id="28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17"/>
            <p14:sldId id="361"/>
            <p14:sldId id="362"/>
            <p14:sldId id="363"/>
            <p14:sldId id="364"/>
          </p14:sldIdLst>
        </p14:section>
        <p14:section name="기준정보관리" id="{56AB8CB0-7B03-4725-9730-E7F5B51FB236}">
          <p14:sldIdLst>
            <p14:sldId id="282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작업지시관리" id="{897DFB8C-D859-4CB5-96D2-37515D20FFC6}">
          <p14:sldIdLst>
            <p14:sldId id="283"/>
            <p14:sldId id="399"/>
            <p14:sldId id="400"/>
            <p14:sldId id="401"/>
            <p14:sldId id="402"/>
            <p14:sldId id="40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  <p14:sldId id="404"/>
            <p14:sldId id="405"/>
            <p14:sldId id="406"/>
          </p14:sldIdLst>
        </p14:section>
        <p14:section name="분석관리" id="{6FBA8A62-837E-47B9-9F66-A9000BE63F45}">
          <p14:sldIdLst>
            <p14:sldId id="287"/>
            <p14:sldId id="407"/>
            <p14:sldId id="408"/>
          </p14:sldIdLst>
        </p14:section>
        <p14:section name="금형관리" id="{E6801244-594A-40C6-B067-745916C01C4B}">
          <p14:sldIdLst>
            <p14:sldId id="290"/>
            <p14:sldId id="409"/>
            <p14:sldId id="41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314"/>
            <p14:sldId id="306"/>
            <p14:sldId id="315"/>
            <p14:sldId id="298"/>
            <p14:sldId id="311"/>
            <p14:sldId id="312"/>
            <p14:sldId id="297"/>
            <p14:sldId id="302"/>
            <p14:sldId id="301"/>
            <p14:sldId id="299"/>
            <p14:sldId id="300"/>
            <p14:sldId id="304"/>
            <p14:sldId id="303"/>
            <p14:sldId id="305"/>
            <p14:sldId id="307"/>
            <p14:sldId id="310"/>
            <p14:sldId id="265"/>
            <p14:sldId id="308"/>
            <p14:sldId id="295"/>
          </p14:sldIdLst>
        </p14:section>
        <p14:section name="웹" id="{6F32C1DE-882B-4174-96C0-438EB257AB8F}">
          <p14:sldIdLst>
            <p14:sldId id="289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18"/>
            <p14:sldId id="319"/>
            <p14:sldId id="411"/>
          </p14:sldIdLst>
        </p14:section>
        <p14:section name="ERD" id="{811F9209-D2C0-404B-9332-3389C5E0189E}">
          <p14:sldIdLst>
            <p14:sldId id="316"/>
            <p14:sldId id="352"/>
            <p14:sldId id="365"/>
            <p14:sldId id="326"/>
            <p14:sldId id="396"/>
            <p14:sldId id="395"/>
            <p14:sldId id="397"/>
            <p14:sldId id="398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165" autoAdjust="0"/>
  </p:normalViewPr>
  <p:slideViewPr>
    <p:cSldViewPr>
      <p:cViewPr varScale="1">
        <p:scale>
          <a:sx n="81" d="100"/>
          <a:sy n="81" d="100"/>
        </p:scale>
        <p:origin x="1320" y="4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038C-3BE3-4B99-BDA1-B4AB54D35564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BE4F5-A9D4-4B1A-9F86-40FAA710A1A3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5572-D386-465B-A244-3BD4E194A25F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E007D-E079-4A59-B430-7C36D9E12AF8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687E-29D7-4B69-99A5-EB96F12EBE65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734" y="6636451"/>
            <a:ext cx="163552" cy="100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2091C5-27A8-4185-97EB-778B490D78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5DB72F3-112D-4E47-8FDB-CE452F99CBEF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5BC540E-6984-4DDD-8EFA-FD67B2AE775A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27220D-C2EE-4F8D-94BB-DD3359303F11}"/>
              </a:ext>
            </a:extLst>
          </p:cNvPr>
          <p:cNvSpPr/>
          <p:nvPr/>
        </p:nvSpPr>
        <p:spPr>
          <a:xfrm>
            <a:off x="5012227" y="46886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005C4E6-9BED-4A41-B48E-38484F0FE166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8E6E735-5100-462D-8809-F784CA134C3B}"/>
              </a:ext>
            </a:extLst>
          </p:cNvPr>
          <p:cNvSpPr/>
          <p:nvPr/>
        </p:nvSpPr>
        <p:spPr>
          <a:xfrm>
            <a:off x="2031612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E35BA9-D6AC-4195-8402-D4E0BCC1F4CA}"/>
              </a:ext>
            </a:extLst>
          </p:cNvPr>
          <p:cNvSpPr/>
          <p:nvPr/>
        </p:nvSpPr>
        <p:spPr>
          <a:xfrm>
            <a:off x="2027987" y="45906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B6BE931-BDB7-4A80-9F52-7F9BDB25D21B}"/>
              </a:ext>
            </a:extLst>
          </p:cNvPr>
          <p:cNvSpPr/>
          <p:nvPr/>
        </p:nvSpPr>
        <p:spPr>
          <a:xfrm>
            <a:off x="6172200" y="3124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B5BB8A-0E99-40AC-92B9-83FEA9A81954}"/>
              </a:ext>
            </a:extLst>
          </p:cNvPr>
          <p:cNvSpPr/>
          <p:nvPr/>
        </p:nvSpPr>
        <p:spPr>
          <a:xfrm>
            <a:off x="6168575" y="41334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B644BB5-B523-4A41-9A1F-3A442D5CD86A}"/>
              </a:ext>
            </a:extLst>
          </p:cNvPr>
          <p:cNvSpPr/>
          <p:nvPr/>
        </p:nvSpPr>
        <p:spPr>
          <a:xfrm>
            <a:off x="6172200" y="2819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7359D73-F0AA-4484-934B-1E646728FB3C}"/>
              </a:ext>
            </a:extLst>
          </p:cNvPr>
          <p:cNvSpPr/>
          <p:nvPr/>
        </p:nvSpPr>
        <p:spPr>
          <a:xfrm>
            <a:off x="2667000" y="3124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EA0F6AE-140C-4F8F-8E31-8E731F3B3380}"/>
              </a:ext>
            </a:extLst>
          </p:cNvPr>
          <p:cNvSpPr/>
          <p:nvPr/>
        </p:nvSpPr>
        <p:spPr>
          <a:xfrm>
            <a:off x="2667000" y="382641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6A3976C-88F0-4A5C-81DC-A03C30383099}"/>
              </a:ext>
            </a:extLst>
          </p:cNvPr>
          <p:cNvSpPr/>
          <p:nvPr/>
        </p:nvSpPr>
        <p:spPr>
          <a:xfrm>
            <a:off x="2690394" y="4544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A77392F6-F469-4A9E-8573-2AB34964AE03}"/>
              </a:ext>
            </a:extLst>
          </p:cNvPr>
          <p:cNvSpPr/>
          <p:nvPr/>
        </p:nvSpPr>
        <p:spPr>
          <a:xfrm>
            <a:off x="4415505" y="47077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D248C35-FEBD-435A-9E23-243E94F5880F}"/>
              </a:ext>
            </a:extLst>
          </p:cNvPr>
          <p:cNvSpPr/>
          <p:nvPr/>
        </p:nvSpPr>
        <p:spPr>
          <a:xfrm>
            <a:off x="6553200" y="47077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9F3D06E-3227-4384-BD6A-60B1464924D7}"/>
              </a:ext>
            </a:extLst>
          </p:cNvPr>
          <p:cNvSpPr/>
          <p:nvPr/>
        </p:nvSpPr>
        <p:spPr>
          <a:xfrm>
            <a:off x="4415505" y="47077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BB0F1CA-BCAB-4EF6-97C8-1731C6385AB2}"/>
              </a:ext>
            </a:extLst>
          </p:cNvPr>
          <p:cNvSpPr/>
          <p:nvPr/>
        </p:nvSpPr>
        <p:spPr>
          <a:xfrm>
            <a:off x="6553200" y="47077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A36EA4-0905-4914-A3D7-E2E03AAE1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C26B4BB-964D-4E06-9E55-79021488E243}"/>
              </a:ext>
            </a:extLst>
          </p:cNvPr>
          <p:cNvSpPr/>
          <p:nvPr/>
        </p:nvSpPr>
        <p:spPr>
          <a:xfrm>
            <a:off x="6438396" y="25672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cs typeface="Noto Sans CJK JP Bold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latin typeface="Noto Sans CJK JP Bold"/>
                <a:cs typeface="Noto Sans CJK JP Bold"/>
              </a:rPr>
              <a:t>사용자 그룹관리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불량이미지등록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 생산량 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품목선택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품목의 생산현황을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선택된 품목의 최근 일주일 동안의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471E21-B846-48B9-B204-583580B6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" y="1933229"/>
            <a:ext cx="6634998" cy="44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562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0D0C8-3409-4868-86A1-DFCE7D91835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E8E4AF7-04B1-4D18-B26F-5B4F3D80F7F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17D4C60F-7C0D-437F-8456-5BFC5A5B77EB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8E1E044-18FF-4497-8352-1BF6DFBD52D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25F18A6-4422-4256-B489-60620D433CC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28DE0-DD8A-40AC-A9B8-E4714A7CFDF0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76A12FE-8EEB-4C31-9800-B3CD3DFC8DD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AA996544-AF94-4222-9E3A-EDF099EB28A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71917FE-6336-48B7-960D-478C9DA5482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F98A816E-4DFA-4DCC-9638-9D99A2EDDE7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6734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27EA71-78B7-4BB6-99C4-DB294EBC636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278C90C-0460-49E3-87BC-94B4A754BA4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3" name="object 15">
              <a:extLst>
                <a:ext uri="{FF2B5EF4-FFF2-40B4-BE49-F238E27FC236}">
                  <a16:creationId xmlns:a16="http://schemas.microsoft.com/office/drawing/2014/main" id="{A526DDAF-973D-4D41-A1A3-1A4A8E81383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51504025-F3CD-40D0-94DF-45F71DA17A3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FC072C83-E4AA-4D9F-AEA1-FC7329B4C32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분석관리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C02D386-F651-4B3D-B006-1133C94B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" y="1399315"/>
            <a:ext cx="9787059" cy="4849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7BDBF-E70B-48BE-AB45-583CB8BD5C0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CC6A618E-26E3-479B-A231-B762A351750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DD959A3-C9AC-45B1-950A-593BF919A202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224FD48-2D86-4790-908E-01EFC85BB5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64470C56-67D1-4FE5-887F-BB7EB2EA348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8030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34B7C-04D2-4BAD-A2FE-6D4733B8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" y="1358393"/>
            <a:ext cx="9678774" cy="48683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8F073C-A90B-4CA2-BC39-EAA754F136B4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15851EB5-6024-4B96-9A7B-2CB4F2FB7B8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34B9D42-B896-4604-B95A-CCC858B4D7A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48DCB5B-DB87-402F-9CF5-9ED099E9B0F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44CA6B6F-2D6D-40D9-B9F8-99A3AC43028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0645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00D5-38C1-44DE-A5E2-3281CF64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4130"/>
            <a:ext cx="9582212" cy="5177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A1517C-2CF2-4595-AC8C-72A5861EB1B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E17C3EDF-4E08-42F5-A1BA-9A4A625F4B0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FF472312-17ED-4D71-A769-CC293EAE04F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37A3900-D4C6-460D-BDD1-BE7A742B849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FF21418-55A9-47F8-8052-D522956153E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5025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9E7856-CA7F-440B-BCEA-4ADBA320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9" y="1299385"/>
            <a:ext cx="9670753" cy="50154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63B8F0-A475-4292-9AFB-89D1700EF319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032E571-A078-459B-844D-90C2B950D01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9600919-CB65-4258-B578-A0C234156A9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7F0F96C5-263C-4022-B9A3-B148857BD17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AB0F43EE-E0F2-4607-A0AB-906E7F095E6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88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07239B-C7E0-4961-9208-B93EE094AEED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F58154E9-E8BB-42EB-A7D7-9AD044A43D6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9" name="object 15">
              <a:extLst>
                <a:ext uri="{FF2B5EF4-FFF2-40B4-BE49-F238E27FC236}">
                  <a16:creationId xmlns:a16="http://schemas.microsoft.com/office/drawing/2014/main" id="{BAEFECB6-6243-4B0C-A89D-38E0BBBF65D6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EAA3F872-7B06-40FE-A479-88A4843293E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9CA85FFE-00CB-47EC-AC66-FE61516844C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사용자그룹별권한설정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사용자그룹별권한설정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부여받은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사용자그룹별권한설정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사용자그룹별권한설정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910F61-951C-4A08-8895-DB9DFCE3D76E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8E9A019B-BC9E-4272-9911-10281CB4656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039EE7D6-2E92-469F-8A4C-E8E0564AACA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2D3797A-9321-44B2-A62C-2D033518229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07C65872-2500-4B59-B1F6-CDF88830AB1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57541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로그인이력정보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로그인이력정보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부모메뉴등록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자식메뉴등록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사용하여   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5309E-91CC-4863-9472-3370E7D7AFD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643F86D2-5D31-421D-AAB0-1FDC59CD932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9" name="object 15">
              <a:extLst>
                <a:ext uri="{FF2B5EF4-FFF2-40B4-BE49-F238E27FC236}">
                  <a16:creationId xmlns:a16="http://schemas.microsoft.com/office/drawing/2014/main" id="{C1DEDEB5-2D2A-4AF7-94AB-2339A93E8C21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AF6EFD91-1202-4EF5-B09D-7682712C6F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4018E6E5-D739-4DD0-9C4B-0FC096700F4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2098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03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앞에서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6D3A3-E079-4246-969C-60B20F59263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8C22F42-9F57-43A8-920F-AD8502A9F99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A71F11CF-EEF8-4ED1-B498-84311ABBE8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EBE84BF0-6D6A-428A-B64A-4F146E8EF6F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544CF6FA-16C1-4C07-9395-CF92CA27928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362016" y="6508310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규격을 설정하는 화면으로 좌측에는 품목의 목록이 있으며 우측에는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품질규격설정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FD7C5-1B57-4ADD-A2EA-3229DFA2064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F9AFB215-D7CF-4B64-85B3-64772829FB3F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43B70162-FBA7-4101-B21C-9D5A8021CA9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0FD83C2C-FF7F-41BA-B8B8-007F4C2FA00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E48E744A-1831-498B-88B7-32C5A2F61B3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공정조건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공정조건설정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34816A-478D-4AB1-88EB-153900A44421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CDE98BF-CA3C-42D8-902E-EF19A96565C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8F291FDB-0438-40F9-B538-49E03DFFEFD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D0441C4F-6095-4BAE-93D5-3A2C004ACAE1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F2A57E6C-F883-4095-B6D5-D9A88B4067B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362016" y="6508310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불량현상대분류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     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불량현상 대분류가 표시되고 우측에는 선택한 대분류에 포함되는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latin typeface="Noto Sans CJK JP Bold"/>
                <a:cs typeface="Noto Sans CJK JP Bold"/>
              </a:rPr>
              <a:t>비가동상세분류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     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B35A16-7A62-4224-A5FB-6BD241AD306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128352" y="3721507"/>
            <a:ext cx="1" cy="614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V="1">
            <a:off x="533400" y="3457824"/>
            <a:ext cx="6718572" cy="9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362200" cy="625973"/>
            <a:chOff x="399288" y="295939"/>
            <a:chExt cx="2401619" cy="77042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77042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04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작업지시관리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8725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생산의뢰를 바탕으로 성형작업지시를 생성하고 작업지시를 조회하여 작업지시가 생산대기일 경우 계획을 수정할 수 있고 현장마감일 경우 작업지시 마감처리와 일 단위 시간대별 실적을 조회 하는 프로세스입니다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546832" y="3188106"/>
            <a:ext cx="1163041" cy="53340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638146" y="3335897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446003" y="3064519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171884" y="3160566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3696910" y="412558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계획변경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6A06A2-399B-4CC3-8539-27FD4BC03629}"/>
              </a:ext>
            </a:extLst>
          </p:cNvPr>
          <p:cNvSpPr/>
          <p:nvPr/>
        </p:nvSpPr>
        <p:spPr>
          <a:xfrm>
            <a:off x="2537037" y="319112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16896E-2FA6-4BC7-8F47-9AF6786BED67}"/>
              </a:ext>
            </a:extLst>
          </p:cNvPr>
          <p:cNvSpPr/>
          <p:nvPr/>
        </p:nvSpPr>
        <p:spPr>
          <a:xfrm>
            <a:off x="6248280" y="3191124"/>
            <a:ext cx="1003692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F4EF2-10E7-4D2D-9386-784F99674ABB}"/>
              </a:ext>
            </a:extLst>
          </p:cNvPr>
          <p:cNvSpPr txBox="1"/>
          <p:nvPr/>
        </p:nvSpPr>
        <p:spPr>
          <a:xfrm>
            <a:off x="3319099" y="3811753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생산대기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FB99382-3FC1-4AF9-B21F-1CB5610D19A3}"/>
              </a:ext>
            </a:extLst>
          </p:cNvPr>
          <p:cNvCxnSpPr>
            <a:cxnSpLocks/>
            <a:stCxn id="43" idx="1"/>
            <a:endCxn id="38" idx="2"/>
          </p:cNvCxnSpPr>
          <p:nvPr/>
        </p:nvCxnSpPr>
        <p:spPr>
          <a:xfrm rot="10800000">
            <a:off x="2994238" y="3724524"/>
            <a:ext cx="702673" cy="6677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04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작업지시관리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78808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생산의뢰의 성형작업 지시를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 목록을 삭제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만약 해당의뢰의 작업지시가 존재하면 작업지시 까지 모두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생산의뢰들의 목록을 리포트로 출력한다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완료된 의뢰 목록을 선택해 생산의뢰를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생산의뢰번호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CD0F38-8EF4-4F02-8C27-255E766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" y="1439591"/>
            <a:ext cx="7324034" cy="446265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7401081-52B7-48AD-8E55-05C4F9515516}"/>
              </a:ext>
            </a:extLst>
          </p:cNvPr>
          <p:cNvSpPr/>
          <p:nvPr/>
        </p:nvSpPr>
        <p:spPr>
          <a:xfrm>
            <a:off x="1775994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7F0EBB-B8E1-49A7-A56F-5EDD0E25F114}"/>
              </a:ext>
            </a:extLst>
          </p:cNvPr>
          <p:cNvSpPr/>
          <p:nvPr/>
        </p:nvSpPr>
        <p:spPr>
          <a:xfrm>
            <a:off x="1337012" y="155581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734CE0-E830-4C9C-B94A-3136D439658F}"/>
              </a:ext>
            </a:extLst>
          </p:cNvPr>
          <p:cNvSpPr/>
          <p:nvPr/>
        </p:nvSpPr>
        <p:spPr>
          <a:xfrm>
            <a:off x="2090662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5221940-D9EC-40E4-AB2B-C4DCA92C2AAD}"/>
              </a:ext>
            </a:extLst>
          </p:cNvPr>
          <p:cNvSpPr/>
          <p:nvPr/>
        </p:nvSpPr>
        <p:spPr>
          <a:xfrm>
            <a:off x="1371600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6AA6F-4C84-477F-8B97-B78945BA8F03}"/>
              </a:ext>
            </a:extLst>
          </p:cNvPr>
          <p:cNvSpPr/>
          <p:nvPr/>
        </p:nvSpPr>
        <p:spPr>
          <a:xfrm>
            <a:off x="6434531" y="2514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FFD6F-13C7-4DAB-AB61-F8F428647A29}"/>
              </a:ext>
            </a:extLst>
          </p:cNvPr>
          <p:cNvSpPr/>
          <p:nvPr/>
        </p:nvSpPr>
        <p:spPr>
          <a:xfrm>
            <a:off x="5791200" y="2171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38FC-9358-45D6-A372-D5FAA4D4E7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72652" cy="318196"/>
            <a:chOff x="399288" y="295939"/>
            <a:chExt cx="2674034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392680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작업지시관리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464927" cy="446313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7401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375353" cy="581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307004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6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5679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생산의뢰순번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일자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작업장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</a:t>
                      </a:r>
                      <a:r>
                        <a:rPr lang="ko-KR" altLang="en-US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특이사항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특이사항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7846" y="1281194"/>
            <a:ext cx="305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4DA59A-AE4F-449A-8E5B-1AA239B5E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" y="1944937"/>
            <a:ext cx="4935063" cy="42096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767BBE-C2FE-4F70-B2EC-1D2B44FDCD7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</p:spTree>
    <p:extLst>
      <p:ext uri="{BB962C8B-B14F-4D97-AF65-F5344CB8AC3E}">
        <p14:creationId xmlns:p14="http://schemas.microsoft.com/office/powerpoint/2010/main" val="22312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04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작업지시관리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94056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입력정보를 활성화 시켜 변경할 내용을 입력한다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수정을 통해 입력한 변경내용을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엑셀로 다운로드한다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작업의 작업지시상태를 작업지시마감 처리한다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작업지시마감취소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작업지시상태를 현장마감인 상태로 되돌린다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533E7D-2CAF-4073-BCB9-2737601C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6" y="2030293"/>
            <a:ext cx="6959460" cy="42773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19FE54-E90F-4A36-96D8-777CC51E3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6981" y="1306023"/>
            <a:ext cx="1984903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51631B-C819-4512-B2F8-D7F0ACDD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6410" y="1306022"/>
            <a:ext cx="1981200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86574F-1BB1-4C82-8575-929A44103791}"/>
              </a:ext>
            </a:extLst>
          </p:cNvPr>
          <p:cNvSpPr/>
          <p:nvPr/>
        </p:nvSpPr>
        <p:spPr>
          <a:xfrm>
            <a:off x="2071077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C72273-DABE-442D-A268-E1B7AC890863}"/>
              </a:ext>
            </a:extLst>
          </p:cNvPr>
          <p:cNvSpPr/>
          <p:nvPr/>
        </p:nvSpPr>
        <p:spPr>
          <a:xfrm>
            <a:off x="1605390" y="2103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DEA17E-460F-4175-AE1F-8912227A0EAD}"/>
              </a:ext>
            </a:extLst>
          </p:cNvPr>
          <p:cNvSpPr/>
          <p:nvPr/>
        </p:nvSpPr>
        <p:spPr>
          <a:xfrm>
            <a:off x="2579144" y="211066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724CDC-B7E0-4AE3-BF0A-575550190317}"/>
              </a:ext>
            </a:extLst>
          </p:cNvPr>
          <p:cNvSpPr/>
          <p:nvPr/>
        </p:nvSpPr>
        <p:spPr>
          <a:xfrm>
            <a:off x="2329089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4BA595-8722-4946-A9E0-C6E59C27EE13}"/>
              </a:ext>
            </a:extLst>
          </p:cNvPr>
          <p:cNvSpPr/>
          <p:nvPr/>
        </p:nvSpPr>
        <p:spPr>
          <a:xfrm>
            <a:off x="1383305" y="27545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B449AF-36F5-4A79-A533-EDAC3BD07432}"/>
              </a:ext>
            </a:extLst>
          </p:cNvPr>
          <p:cNvSpPr/>
          <p:nvPr/>
        </p:nvSpPr>
        <p:spPr>
          <a:xfrm>
            <a:off x="7173808" y="27727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7F415B-44A5-4732-939E-3BEA0E4E37B5}"/>
              </a:ext>
            </a:extLst>
          </p:cNvPr>
          <p:cNvSpPr/>
          <p:nvPr/>
        </p:nvSpPr>
        <p:spPr>
          <a:xfrm>
            <a:off x="7173808" y="30195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52981F-F048-4866-963D-51438A8C2D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90E55E-AFB8-45DD-88DF-9AB5AC426C29}"/>
              </a:ext>
            </a:extLst>
          </p:cNvPr>
          <p:cNvCxnSpPr/>
          <p:nvPr/>
        </p:nvCxnSpPr>
        <p:spPr>
          <a:xfrm flipV="1">
            <a:off x="3712342" y="281940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6D26EC8-83D2-4BB2-8B44-6CDE0082D685}"/>
              </a:ext>
            </a:extLst>
          </p:cNvPr>
          <p:cNvCxnSpPr/>
          <p:nvPr/>
        </p:nvCxnSpPr>
        <p:spPr>
          <a:xfrm flipV="1">
            <a:off x="5167630" y="282123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4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04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작업지시관리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54729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그리드 목록 더블클릭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그리드의 시간대별 생산량 꺾은선 그래프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일자의 생산량 막대차트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7D48BB-D214-4C4E-8C92-696C1B6A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169"/>
            <a:ext cx="7065087" cy="4325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43946-1FE7-4446-B301-5241DE6E45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939F33-0DF7-44CE-B0F2-4F43026A6AE1}"/>
              </a:ext>
            </a:extLst>
          </p:cNvPr>
          <p:cNvSpPr/>
          <p:nvPr/>
        </p:nvSpPr>
        <p:spPr>
          <a:xfrm>
            <a:off x="1467165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E9F2EE-F010-49E8-8B36-1DA326811B39}"/>
              </a:ext>
            </a:extLst>
          </p:cNvPr>
          <p:cNvSpPr/>
          <p:nvPr/>
        </p:nvSpPr>
        <p:spPr>
          <a:xfrm>
            <a:off x="2133600" y="16820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B5E980-384C-4B06-AEFE-3AED45A9A9B5}"/>
              </a:ext>
            </a:extLst>
          </p:cNvPr>
          <p:cNvSpPr/>
          <p:nvPr/>
        </p:nvSpPr>
        <p:spPr>
          <a:xfrm>
            <a:off x="4636742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43B65D-B965-4474-90D0-A0FFE9F00413}"/>
              </a:ext>
            </a:extLst>
          </p:cNvPr>
          <p:cNvSpPr/>
          <p:nvPr/>
        </p:nvSpPr>
        <p:spPr>
          <a:xfrm>
            <a:off x="1467165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210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적재작업일지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A27758-A07D-468F-997E-1990E269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7" y="1701994"/>
            <a:ext cx="7135184" cy="44133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646F5-2501-4091-BE95-5208F4C0A332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F6D624D-48CF-4C40-A7D2-591B84F8FF7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826676-71EF-43C1-907E-889F7C98DA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2508000-8922-457D-8367-0D3FDFA398B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0A8BDE4-37CB-4A53-82F9-91C9C115761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47215-5BC2-4AC5-BE20-5F1829192F0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018ECD8B-C4C9-403D-B5E0-077A1678EC3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건조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102B30-72D7-40A5-97AA-57C1FA16F5A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25AC5B-9591-423D-B385-D427C2BD80C1}"/>
              </a:ext>
            </a:extLst>
          </p:cNvPr>
          <p:cNvSpPr/>
          <p:nvPr/>
        </p:nvSpPr>
        <p:spPr>
          <a:xfrm>
            <a:off x="2301472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E3CF2B-22BA-47FD-B174-A34C77760C6F}"/>
              </a:ext>
            </a:extLst>
          </p:cNvPr>
          <p:cNvSpPr/>
          <p:nvPr/>
        </p:nvSpPr>
        <p:spPr>
          <a:xfrm>
            <a:off x="1970592" y="18138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8A39A-13BC-44EC-92D7-187D50F8E33D}"/>
              </a:ext>
            </a:extLst>
          </p:cNvPr>
          <p:cNvSpPr/>
          <p:nvPr/>
        </p:nvSpPr>
        <p:spPr>
          <a:xfrm>
            <a:off x="1326973" y="24126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01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6057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87262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성형작업일지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FC2CC3-8440-4117-B5C9-26830EBD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" y="1800586"/>
            <a:ext cx="7275701" cy="44480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A9E55-E85B-475E-AC26-CF6C3FD65D8E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D93CAFE-ADCA-4185-A504-26598DAB5975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B6D96D-1555-4CED-8AAC-F31F671C5AC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55B7658-AD33-4AC4-815D-0884CAF6F07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3CADD17-416F-4550-8D1E-576DAC69F06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ACC3FA-8A4B-471B-AAEA-FFA2A6AA973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80F3C7D-87D8-45D1-BD9C-2999D306896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성형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F379AB-97CF-4A8A-AAEF-FE00AD81051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B6C5F6-6E9A-429B-BA43-34E32EFA260E}"/>
              </a:ext>
            </a:extLst>
          </p:cNvPr>
          <p:cNvSpPr/>
          <p:nvPr/>
        </p:nvSpPr>
        <p:spPr>
          <a:xfrm>
            <a:off x="2217750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6AB326-F28E-4AC5-9A0F-FD5CE8FE03AA}"/>
              </a:ext>
            </a:extLst>
          </p:cNvPr>
          <p:cNvSpPr/>
          <p:nvPr/>
        </p:nvSpPr>
        <p:spPr>
          <a:xfrm>
            <a:off x="1944909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6005074-6B30-4AEB-B080-1BE0AA49654B}"/>
              </a:ext>
            </a:extLst>
          </p:cNvPr>
          <p:cNvSpPr/>
          <p:nvPr/>
        </p:nvSpPr>
        <p:spPr>
          <a:xfrm>
            <a:off x="1300339" y="24304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983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68026B-7FD5-4807-BB67-944CACB9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" y="1744049"/>
            <a:ext cx="7280373" cy="439255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CE1B59-C7B5-4642-9190-6B1CAF09119C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84702BF5-BBF8-465A-A0F1-4E94D2BB9EF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52F41E-CCB3-4E19-B15A-8B24BC3D509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5F71383C-0C47-4117-B0F9-F35A3797886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84C7510-283B-4C7F-B059-1C8642435C1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C7784-9D1E-4794-8816-68AAD785CBE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153ACFA-4D14-4C1B-B810-599BAC7C84F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포장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96159A-32FA-4BED-B9C6-070E8384DB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BF973B-14E6-4A94-AB91-FBBAD37142BF}"/>
              </a:ext>
            </a:extLst>
          </p:cNvPr>
          <p:cNvSpPr/>
          <p:nvPr/>
        </p:nvSpPr>
        <p:spPr>
          <a:xfrm>
            <a:off x="2281597" y="18479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365-E182-42D6-A96C-42F06008C6E8}"/>
              </a:ext>
            </a:extLst>
          </p:cNvPr>
          <p:cNvSpPr/>
          <p:nvPr/>
        </p:nvSpPr>
        <p:spPr>
          <a:xfrm>
            <a:off x="1981200" y="18489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AA4F69-5840-4642-854E-CE766C866026}"/>
              </a:ext>
            </a:extLst>
          </p:cNvPr>
          <p:cNvSpPr/>
          <p:nvPr/>
        </p:nvSpPr>
        <p:spPr>
          <a:xfrm>
            <a:off x="1321219" y="25150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984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070236-DDC1-4E39-AC46-F238E58E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718298"/>
            <a:ext cx="7401123" cy="46139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0C2F7D-A2A8-4F33-8063-D92091B469A4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5D8822E6-3514-4794-9412-7E1C2244BFD2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06B29-B285-4603-8B9E-FA5F46D56C2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1E34C3D4-7B78-4197-BAD1-99C8B9D65C4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E2E95800-F99F-472B-94F2-9626DF8281E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40921-4111-42F8-A31B-E92E54A654F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07632D22-EA37-421B-96E3-BE315217E51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월별 일일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포장량과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누계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포장량을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포장일자 기준으로 정렬하여 보여줍니다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24168F-E112-439A-AD4E-BA5FE2003C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221F12-649D-49E5-92C6-246DEECE18D3}"/>
              </a:ext>
            </a:extLst>
          </p:cNvPr>
          <p:cNvSpPr/>
          <p:nvPr/>
        </p:nvSpPr>
        <p:spPr>
          <a:xfrm>
            <a:off x="1981200" y="18496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0235C7-71C7-4A85-B2F2-757178E937D7}"/>
              </a:ext>
            </a:extLst>
          </p:cNvPr>
          <p:cNvSpPr/>
          <p:nvPr/>
        </p:nvSpPr>
        <p:spPr>
          <a:xfrm>
            <a:off x="1292942" y="25432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853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73FEB9-AD2B-4B31-BCFE-54B761C7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" y="1714488"/>
            <a:ext cx="7390384" cy="458994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10E2F6-5FD7-432F-AF6D-11B1427578C3}"/>
              </a:ext>
            </a:extLst>
          </p:cNvPr>
          <p:cNvGrpSpPr/>
          <p:nvPr/>
        </p:nvGrpSpPr>
        <p:grpSpPr>
          <a:xfrm>
            <a:off x="88434" y="1163828"/>
            <a:ext cx="7410926" cy="1009447"/>
            <a:chOff x="64593" y="1163828"/>
            <a:chExt cx="7455366" cy="1009447"/>
          </a:xfrm>
        </p:grpSpPr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4DC2571-BCE6-4B07-87B0-93F6BB4731D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BE3C1F-C23B-4081-BBDD-CAE20CCAC05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B86F4270-54D8-4E98-B6F5-C3FD15080F5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B19883CB-33B1-4971-B91A-BE2A94D52C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1C25F8-86E1-4C43-8A3F-750B0739393C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55C49426-252D-4BF4-A22C-47ABD9A3523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876803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달성율과 전월의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     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 </a:t>
              </a:r>
            </a:p>
            <a:p>
              <a:pPr latinLnBrk="0"/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비교하여 조회한다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7246D28-E361-4156-B2D8-59F60FDC509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2CEB8EE-24D5-4779-AC1C-FBDF45E7807E}"/>
              </a:ext>
            </a:extLst>
          </p:cNvPr>
          <p:cNvSpPr/>
          <p:nvPr/>
        </p:nvSpPr>
        <p:spPr>
          <a:xfrm>
            <a:off x="2004132" y="18375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4D7B77-337C-4ED9-B73D-337B095501AD}"/>
              </a:ext>
            </a:extLst>
          </p:cNvPr>
          <p:cNvSpPr/>
          <p:nvPr/>
        </p:nvSpPr>
        <p:spPr>
          <a:xfrm>
            <a:off x="1325493" y="25610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202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2329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금형의 정보를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정보창을 활성화 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정보를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입력받은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금형 정보를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그룹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EA4E7-28C3-4713-B3AB-2B74CF3F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718298"/>
            <a:ext cx="7401123" cy="4465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8F614-9619-49EE-AD58-8FAFAA69F12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30B2C0-8C79-40A3-A5F9-D155AFF8E5EB}"/>
              </a:ext>
            </a:extLst>
          </p:cNvPr>
          <p:cNvSpPr/>
          <p:nvPr/>
        </p:nvSpPr>
        <p:spPr>
          <a:xfrm>
            <a:off x="1301317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B53212-6298-4359-AC95-78A652D7E5D0}"/>
              </a:ext>
            </a:extLst>
          </p:cNvPr>
          <p:cNvSpPr/>
          <p:nvPr/>
        </p:nvSpPr>
        <p:spPr>
          <a:xfrm>
            <a:off x="1301317" y="25117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B84CED-8715-475C-A7EC-967BA4908588}"/>
              </a:ext>
            </a:extLst>
          </p:cNvPr>
          <p:cNvSpPr/>
          <p:nvPr/>
        </p:nvSpPr>
        <p:spPr>
          <a:xfrm>
            <a:off x="1785511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DE5D75-BD5E-47E4-A2F3-AF8381F16DBE}"/>
              </a:ext>
            </a:extLst>
          </p:cNvPr>
          <p:cNvSpPr/>
          <p:nvPr/>
        </p:nvSpPr>
        <p:spPr>
          <a:xfrm>
            <a:off x="2055858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607857-DCE0-4040-AF7F-31DD938253BF}"/>
              </a:ext>
            </a:extLst>
          </p:cNvPr>
          <p:cNvSpPr/>
          <p:nvPr/>
        </p:nvSpPr>
        <p:spPr>
          <a:xfrm>
            <a:off x="2333629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C1C75-9E3D-4A98-9C27-842FB8067F0D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DCA15A5-A884-4F85-A9C1-013B49E490D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2BAD-AE77-4BD1-9086-4C61618DF94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D170E06-2B70-4F56-ACD2-9B6EFFF3770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5CB28EE7-68CE-460F-9BCC-1032D7705E5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1184A-59FD-42F2-BC3D-E2DAA324E96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object 45">
              <a:extLst>
                <a:ext uri="{FF2B5EF4-FFF2-40B4-BE49-F238E27FC236}">
                  <a16:creationId xmlns:a16="http://schemas.microsoft.com/office/drawing/2014/main" id="{5E5E001B-854C-40B7-A7DE-5428A0E54AC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금형들의 상태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누적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보장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사용여부 등을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526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27117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C6951A1-E63A-409A-B6F5-6B56251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" y="1662829"/>
            <a:ext cx="7364377" cy="4548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금형들이 사용된 작업장과 작업내용을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D2F9D57-A720-44FD-ACD9-B550B166A9F6}"/>
              </a:ext>
            </a:extLst>
          </p:cNvPr>
          <p:cNvSpPr/>
          <p:nvPr/>
        </p:nvSpPr>
        <p:spPr>
          <a:xfrm>
            <a:off x="2007834" y="181005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21D1FF-A1F0-46E5-B788-106896710BD1}"/>
              </a:ext>
            </a:extLst>
          </p:cNvPr>
          <p:cNvSpPr/>
          <p:nvPr/>
        </p:nvSpPr>
        <p:spPr>
          <a:xfrm>
            <a:off x="1317508" y="25048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75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D57C984-E091-4CBC-AE71-9AEDDAA13A7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8E4C414-9E5C-4CC5-ACDE-AA617AC7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903084" y="3467100"/>
            <a:ext cx="0" cy="2476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45230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440091" y="38537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5192382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성형대차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FFD94AC-1E19-44D9-894B-154CDE1C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327732B-FC81-42B8-93A0-98ED898211FC}"/>
              </a:ext>
            </a:extLst>
          </p:cNvPr>
          <p:cNvSpPr/>
          <p:nvPr/>
        </p:nvSpPr>
        <p:spPr>
          <a:xfrm>
            <a:off x="632994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FFD5DDE-EF98-4FF7-B59A-6652C3AD7B21}"/>
              </a:ext>
            </a:extLst>
          </p:cNvPr>
          <p:cNvSpPr/>
          <p:nvPr/>
        </p:nvSpPr>
        <p:spPr>
          <a:xfrm>
            <a:off x="1371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4778B0-CAA7-4D41-973D-F9240A804A66}"/>
              </a:ext>
            </a:extLst>
          </p:cNvPr>
          <p:cNvSpPr/>
          <p:nvPr/>
        </p:nvSpPr>
        <p:spPr>
          <a:xfrm>
            <a:off x="210418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1F1684-B753-4F2C-BB73-D7E970AF0D63}"/>
              </a:ext>
            </a:extLst>
          </p:cNvPr>
          <p:cNvSpPr/>
          <p:nvPr/>
        </p:nvSpPr>
        <p:spPr>
          <a:xfrm>
            <a:off x="27432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22804F-5722-4F57-9454-442F3E1B270C}"/>
              </a:ext>
            </a:extLst>
          </p:cNvPr>
          <p:cNvSpPr/>
          <p:nvPr/>
        </p:nvSpPr>
        <p:spPr>
          <a:xfrm>
            <a:off x="34290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A86B58-F3A2-424C-8B17-C4E23A0E2135}"/>
              </a:ext>
            </a:extLst>
          </p:cNvPr>
          <p:cNvSpPr/>
          <p:nvPr/>
        </p:nvSpPr>
        <p:spPr>
          <a:xfrm>
            <a:off x="4115868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7FB3FE4-1824-4A20-9321-038673BC2385}"/>
              </a:ext>
            </a:extLst>
          </p:cNvPr>
          <p:cNvSpPr/>
          <p:nvPr/>
        </p:nvSpPr>
        <p:spPr>
          <a:xfrm>
            <a:off x="477118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56278FC-02A3-44DC-AF19-272022F6EFE6}"/>
              </a:ext>
            </a:extLst>
          </p:cNvPr>
          <p:cNvSpPr/>
          <p:nvPr/>
        </p:nvSpPr>
        <p:spPr>
          <a:xfrm>
            <a:off x="5492354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BBB6CB6-375F-40A2-AF54-E99F04035634}"/>
              </a:ext>
            </a:extLst>
          </p:cNvPr>
          <p:cNvSpPr/>
          <p:nvPr/>
        </p:nvSpPr>
        <p:spPr>
          <a:xfrm>
            <a:off x="6125899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903084" y="3467100"/>
            <a:ext cx="0" cy="2476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45230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440091" y="38537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5192382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11A1383-706B-4D61-A767-DE4219BEF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70B876D-0454-4304-8FC7-05864A154D2A}"/>
              </a:ext>
            </a:extLst>
          </p:cNvPr>
          <p:cNvSpPr/>
          <p:nvPr/>
        </p:nvSpPr>
        <p:spPr>
          <a:xfrm>
            <a:off x="632994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F70B575-90CB-4576-8811-AEDB40BDE8F4}"/>
              </a:ext>
            </a:extLst>
          </p:cNvPr>
          <p:cNvSpPr/>
          <p:nvPr/>
        </p:nvSpPr>
        <p:spPr>
          <a:xfrm>
            <a:off x="1371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157149-84C0-4C80-AF29-058C6E2A412B}"/>
              </a:ext>
            </a:extLst>
          </p:cNvPr>
          <p:cNvSpPr/>
          <p:nvPr/>
        </p:nvSpPr>
        <p:spPr>
          <a:xfrm>
            <a:off x="210418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B45332-259C-4301-8507-D6E8B497B07D}"/>
              </a:ext>
            </a:extLst>
          </p:cNvPr>
          <p:cNvSpPr/>
          <p:nvPr/>
        </p:nvSpPr>
        <p:spPr>
          <a:xfrm>
            <a:off x="27432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8297-DC4E-4F5A-AE2D-EBC340EC9D78}"/>
              </a:ext>
            </a:extLst>
          </p:cNvPr>
          <p:cNvSpPr/>
          <p:nvPr/>
        </p:nvSpPr>
        <p:spPr>
          <a:xfrm>
            <a:off x="34290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A53BA9-FA49-4B82-8301-B7774B5E26A8}"/>
              </a:ext>
            </a:extLst>
          </p:cNvPr>
          <p:cNvSpPr/>
          <p:nvPr/>
        </p:nvSpPr>
        <p:spPr>
          <a:xfrm>
            <a:off x="4115868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F9ED1DF-DF5C-462B-A312-1A3B9A1DC7BE}"/>
              </a:ext>
            </a:extLst>
          </p:cNvPr>
          <p:cNvSpPr/>
          <p:nvPr/>
        </p:nvSpPr>
        <p:spPr>
          <a:xfrm>
            <a:off x="477118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20DAF5C-9E18-44E5-94E4-3EDECCF2BADD}"/>
              </a:ext>
            </a:extLst>
          </p:cNvPr>
          <p:cNvSpPr/>
          <p:nvPr/>
        </p:nvSpPr>
        <p:spPr>
          <a:xfrm>
            <a:off x="5492354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D8ADD0-1D3D-46D0-91E0-0B6D197F01C3}"/>
              </a:ext>
            </a:extLst>
          </p:cNvPr>
          <p:cNvSpPr/>
          <p:nvPr/>
        </p:nvSpPr>
        <p:spPr>
          <a:xfrm>
            <a:off x="6125899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E40465-8644-4D40-B9EB-5880ACD1D9C3}"/>
              </a:ext>
            </a:extLst>
          </p:cNvPr>
          <p:cNvSpPr/>
          <p:nvPr/>
        </p:nvSpPr>
        <p:spPr>
          <a:xfrm>
            <a:off x="2027987" y="37143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CC3EAF0-E274-4543-AAFC-64643F4DC172}"/>
              </a:ext>
            </a:extLst>
          </p:cNvPr>
          <p:cNvSpPr/>
          <p:nvPr/>
        </p:nvSpPr>
        <p:spPr>
          <a:xfrm>
            <a:off x="3733800" y="31917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4A1995-2630-4D10-9173-D1A20E92B767}"/>
              </a:ext>
            </a:extLst>
          </p:cNvPr>
          <p:cNvSpPr/>
          <p:nvPr/>
        </p:nvSpPr>
        <p:spPr>
          <a:xfrm>
            <a:off x="3733800" y="40243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A853CC7-0BEC-421F-A73C-853410F1C614}"/>
              </a:ext>
            </a:extLst>
          </p:cNvPr>
          <p:cNvSpPr/>
          <p:nvPr/>
        </p:nvSpPr>
        <p:spPr>
          <a:xfrm>
            <a:off x="4963212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96505E0-AAFC-46B2-83C5-A6674CC1776A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5E7FE3E-AD22-469B-9723-03F3E708A979}"/>
              </a:ext>
            </a:extLst>
          </p:cNvPr>
          <p:cNvSpPr/>
          <p:nvPr/>
        </p:nvSpPr>
        <p:spPr>
          <a:xfrm>
            <a:off x="5012227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931AB2A-D11D-415D-968C-77B1CEBFEF27}"/>
              </a:ext>
            </a:extLst>
          </p:cNvPr>
          <p:cNvSpPr/>
          <p:nvPr/>
        </p:nvSpPr>
        <p:spPr>
          <a:xfrm>
            <a:off x="5012227" y="47128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9658</Words>
  <Application>Microsoft Office PowerPoint</Application>
  <PresentationFormat>A4 용지(210x297mm)</PresentationFormat>
  <Paragraphs>2835</Paragraphs>
  <Slides>134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40</cp:revision>
  <dcterms:created xsi:type="dcterms:W3CDTF">2020-02-20T07:21:29Z</dcterms:created>
  <dcterms:modified xsi:type="dcterms:W3CDTF">2020-02-23T06:09:06Z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